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A9CC-AC72-2B4D-B8F6-C187737C6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4D1E1-5C52-5B45-ACC3-7CA5842F8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2E129-0D63-3946-809A-A71C16DB6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9A6B4-9380-2C45-BF61-1E7D8550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7EDF8-797D-374F-8C9E-0C3E09A8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42E7-E720-2E47-8905-4C1E5D7A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54953-D182-5F4A-9867-383236F3B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95D5-3167-C144-B723-1B839E56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51307-4297-E841-84FB-9833DF66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4079-2C3D-494A-90BC-76E691BC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0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8B4CA-D117-A246-AE7C-AB9140826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D5A65-CBB7-A947-9D01-CF3AA338D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2CD7B-D3DD-694B-9765-3E382A9B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273B0-479A-B24B-820F-A74FE456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7545F-3B4C-6F49-8FAA-6106B814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0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21C2-9590-B64B-BF39-71FE380A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AFCC6-CF48-EF4E-8935-79D834A55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FAC41-0984-A741-9359-4DC59B16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D0176-690D-2241-9A08-00861A7E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E6BD3-643D-B149-AFE2-A1EE8826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BB14-35D5-3043-90DA-56EC774E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B7AD4-D447-A143-830C-70EEDE56A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2E3F4-4305-5948-9DFA-3BA245D9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57472-DF08-9646-81E8-44322C33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0E473-78D7-3141-AB07-22885A1D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FF6C-9096-CD43-89DE-7F1C89B1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B99EF-2C01-234C-ACB6-9CB3A7FC0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81908-0299-4949-BDD1-50E1A1ADC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A9E43-E943-6F40-9028-9EAEE4D82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1DFBD-2D14-EA41-BD29-3D51727D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2A3A7-4956-8742-A387-B20788C4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3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6741-8145-9F40-BA4D-4ADC4F3E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AB44C-18CE-A24E-B85D-7DE71AA8E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ABF84-AB41-BC49-8177-B2DC5AC5C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8DD85-1638-834D-8D68-ACC1B1A20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F9A66-8928-BA49-A817-2CE10A870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484CD-ADFA-DA4F-8DCC-EBD1E8AE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E87C7-6EE9-A84D-B85B-F766CA68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8020A-351E-B241-A337-9CCA3BE2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2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FB26-8FF3-6D45-83EB-9A43ACBF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76B96-C7F2-304C-96C9-824DE899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E90B9-AB9C-A545-A825-B7654644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AFD32-9610-F649-A188-C0CCC7E3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07EAE-3E9C-EF41-BCE7-5FF88AC3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A7EF9-5BD3-6942-BCD0-23FCE7CD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7D5E1-C640-704F-A205-7BA77621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4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9CF5-52F2-8E4E-AEDA-3A72EBE7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A0FAA-3100-5049-A37A-8C6A78BF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816C0-10B5-AD4A-A47B-9CAB87EA5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ACB3C-70A1-4545-9C1D-9BB8755E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52C30-2A8D-6345-8A78-3BD18943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783AC-FA95-5E43-806A-3A90A32C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4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7D12-0088-214F-A207-C347002F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1B91F6-C4AA-0241-AF83-305E0A614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89EE6-A9D8-FA46-BE28-6DD87AABB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97AAD-63AC-D543-8304-ECA86A41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7F480-7B7D-7748-9973-71931E3C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4D430-29C9-2C4B-B534-F8CA80D2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38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5B673-9912-5C4E-8796-017276A9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32CF-52AC-7C4D-847A-655FACCC5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10C4C-9BB3-E44D-940A-C0BAFEAE4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969C2-01C7-CF45-9682-5E1D8919B7A9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25F7C-78D0-BF40-AFB5-C401C4D50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B8955-2321-C44B-8CBE-A0167A97D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C1C66-B5A2-BC45-BC95-F39BEEC5F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5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E9A5-79F5-D141-818C-E44473FB6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Now Application</a:t>
            </a:r>
          </a:p>
        </p:txBody>
      </p:sp>
    </p:spTree>
    <p:extLst>
      <p:ext uri="{BB962C8B-B14F-4D97-AF65-F5344CB8AC3E}">
        <p14:creationId xmlns:p14="http://schemas.microsoft.com/office/powerpoint/2010/main" val="326857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7710-CEFD-A94D-95F0-60F19500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LocationMap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5C38-462C-BA45-AD21-155BDE5CC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821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component displays the Map.</a:t>
            </a:r>
          </a:p>
          <a:p>
            <a:r>
              <a:rPr lang="en-US" dirty="0"/>
              <a:t>It renders </a:t>
            </a:r>
            <a:r>
              <a:rPr lang="en-US" dirty="0" err="1"/>
              <a:t>MapComponent</a:t>
            </a:r>
            <a:r>
              <a:rPr lang="en-US" dirty="0"/>
              <a:t> from leaflet library</a:t>
            </a:r>
          </a:p>
          <a:p>
            <a:r>
              <a:rPr lang="en-US" dirty="0"/>
              <a:t>All displayed vehicles’ location are marked on the map.</a:t>
            </a:r>
          </a:p>
          <a:p>
            <a:r>
              <a:rPr lang="en-US" dirty="0"/>
              <a:t>Along with each marker, each vehicle details is also populated. </a:t>
            </a:r>
          </a:p>
          <a:p>
            <a:r>
              <a:rPr lang="en-US" dirty="0"/>
              <a:t>Different vehicle type are displayed by different color marker.</a:t>
            </a:r>
          </a:p>
          <a:p>
            <a:pPr lvl="1"/>
            <a:r>
              <a:rPr lang="en-US" dirty="0"/>
              <a:t>Blue for Free Now vehicles and Red for Share Now vehicles</a:t>
            </a:r>
          </a:p>
          <a:p>
            <a:r>
              <a:rPr lang="en-US" dirty="0"/>
              <a:t>Zoom-in/out can be performed to view the location in detail.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6C90F-3EC1-7646-9D8E-7E81B22F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76" y="1725769"/>
            <a:ext cx="3615214" cy="255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1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4BBE-A853-6641-8FBA-CDCD859D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C14A-9352-F94F-A8AB-9ED879C0A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381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Progress bar: will be displayed during data is being fetched from server</a:t>
            </a:r>
          </a:p>
          <a:p>
            <a:r>
              <a:rPr lang="en-US" dirty="0"/>
              <a:t>Search</a:t>
            </a:r>
          </a:p>
          <a:p>
            <a:pPr lvl="1"/>
            <a:r>
              <a:rPr lang="en-US" dirty="0"/>
              <a:t>Search functionality is supported to find vehicle(s) based on Vehicle’s name, VIN, Address and type </a:t>
            </a:r>
          </a:p>
          <a:p>
            <a:pPr lvl="1"/>
            <a:r>
              <a:rPr lang="en-US" dirty="0"/>
              <a:t>Based on search result, the vehicle will be displayed and corresponding location on Map. </a:t>
            </a:r>
          </a:p>
          <a:p>
            <a:pPr lvl="1"/>
            <a:r>
              <a:rPr lang="en-US" dirty="0"/>
              <a:t>Display count will display the vehicle count information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60638-DA3F-E94E-88E2-0404F21C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393" y="1715176"/>
            <a:ext cx="5746607" cy="32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4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A9A7-74AF-D44E-A687-D57ACF42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features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0C274-43BD-2348-8144-56A2A386D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</a:t>
            </a:r>
          </a:p>
          <a:p>
            <a:pPr lvl="1"/>
            <a:r>
              <a:rPr lang="en-US" dirty="0"/>
              <a:t>The filter is supported to display particular type of vehicles – Free Now, Share Now, All</a:t>
            </a:r>
          </a:p>
          <a:p>
            <a:pPr lvl="1"/>
            <a:r>
              <a:rPr lang="en-US" dirty="0"/>
              <a:t>By default All filter is selected. </a:t>
            </a:r>
          </a:p>
          <a:p>
            <a:pPr lvl="1"/>
            <a:r>
              <a:rPr lang="en-US" dirty="0"/>
              <a:t>Based on filter, vehicles will be displayed in list and Map.</a:t>
            </a:r>
          </a:p>
          <a:p>
            <a:pPr lvl="1"/>
            <a:r>
              <a:rPr lang="en-US" dirty="0"/>
              <a:t>Search can be performed after filter is applied.</a:t>
            </a:r>
          </a:p>
          <a:p>
            <a:pPr lvl="1"/>
            <a:r>
              <a:rPr lang="en-US" dirty="0"/>
              <a:t>Display count will display the vehicle count information</a:t>
            </a:r>
          </a:p>
        </p:txBody>
      </p:sp>
    </p:spTree>
    <p:extLst>
      <p:ext uri="{BB962C8B-B14F-4D97-AF65-F5344CB8AC3E}">
        <p14:creationId xmlns:p14="http://schemas.microsoft.com/office/powerpoint/2010/main" val="243895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27BD-BC24-034B-8855-0307BD11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21B1-D477-DF45-8198-177992924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Dependencies</a:t>
            </a:r>
          </a:p>
          <a:p>
            <a:r>
              <a:rPr lang="en-US" dirty="0"/>
              <a:t>Folder Structure</a:t>
            </a:r>
          </a:p>
          <a:p>
            <a:r>
              <a:rPr lang="en-US" dirty="0"/>
              <a:t>Components </a:t>
            </a:r>
          </a:p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0608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0FB2-C43D-414D-ACF3-173F901E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43CF0-97AB-F340-AF5C-9AE2C09DA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application uses mainly below mentioned libraries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Material UI libraries</a:t>
            </a:r>
          </a:p>
          <a:p>
            <a:pPr lvl="1"/>
            <a:r>
              <a:rPr lang="en-US" dirty="0"/>
              <a:t>  libraries that implement Google's Material Design.</a:t>
            </a:r>
          </a:p>
          <a:p>
            <a:r>
              <a:rPr lang="en-US" dirty="0" err="1"/>
              <a:t>Axios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http client</a:t>
            </a:r>
          </a:p>
          <a:p>
            <a:r>
              <a:rPr lang="en-US" dirty="0"/>
              <a:t>Leaflet </a:t>
            </a:r>
          </a:p>
          <a:p>
            <a:pPr lvl="1"/>
            <a:r>
              <a:rPr lang="en-US" dirty="0"/>
              <a:t>Open source library for maps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4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C34D-229E-484C-930C-9C873AF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4590-2ABB-DC40-96CE-2198E687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root `</a:t>
            </a:r>
            <a:r>
              <a:rPr lang="en-US" dirty="0" err="1"/>
              <a:t>Src</a:t>
            </a:r>
            <a:r>
              <a:rPr lang="en-US" dirty="0"/>
              <a:t>` folder contains mainly below folders, file</a:t>
            </a:r>
          </a:p>
          <a:p>
            <a:pPr lvl="1"/>
            <a:r>
              <a:rPr lang="en-US" dirty="0"/>
              <a:t>Components </a:t>
            </a:r>
          </a:p>
          <a:p>
            <a:pPr lvl="2"/>
            <a:r>
              <a:rPr lang="en-US" dirty="0"/>
              <a:t>The folder contains all common components like </a:t>
            </a:r>
            <a:r>
              <a:rPr lang="en-US" dirty="0" err="1"/>
              <a:t>DelayedLinearProgress</a:t>
            </a:r>
            <a:r>
              <a:rPr lang="en-US" dirty="0"/>
              <a:t>, </a:t>
            </a:r>
            <a:r>
              <a:rPr lang="en-US" dirty="0" err="1"/>
              <a:t>EmptyView</a:t>
            </a:r>
            <a:r>
              <a:rPr lang="en-US" dirty="0"/>
              <a:t>, </a:t>
            </a:r>
            <a:r>
              <a:rPr lang="en-US" dirty="0" err="1"/>
              <a:t>ErrorView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Config </a:t>
            </a:r>
          </a:p>
          <a:p>
            <a:pPr lvl="2"/>
            <a:r>
              <a:rPr lang="en-US" dirty="0"/>
              <a:t>Contains </a:t>
            </a:r>
            <a:r>
              <a:rPr lang="en-US" dirty="0" err="1"/>
              <a:t>Config.ts</a:t>
            </a:r>
            <a:r>
              <a:rPr lang="en-US" dirty="0"/>
              <a:t> for all common configuration like server </a:t>
            </a:r>
            <a:r>
              <a:rPr lang="en-US" dirty="0" err="1"/>
              <a:t>url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Hooks</a:t>
            </a:r>
          </a:p>
          <a:p>
            <a:pPr lvl="2"/>
            <a:r>
              <a:rPr lang="en-US" dirty="0"/>
              <a:t>Contains custom hooks defined for the application like </a:t>
            </a:r>
            <a:r>
              <a:rPr lang="en-US" dirty="0" err="1"/>
              <a:t>useApiClient</a:t>
            </a:r>
            <a:endParaRPr lang="en-US" dirty="0"/>
          </a:p>
          <a:p>
            <a:pPr lvl="1"/>
            <a:r>
              <a:rPr lang="en-US" dirty="0"/>
              <a:t>Layout </a:t>
            </a:r>
          </a:p>
          <a:p>
            <a:pPr lvl="2"/>
            <a:r>
              <a:rPr lang="en-US" dirty="0"/>
              <a:t>Define the common layout of the application - </a:t>
            </a:r>
            <a:r>
              <a:rPr lang="en-US" dirty="0" err="1"/>
              <a:t>AppLayout</a:t>
            </a:r>
            <a:endParaRPr lang="en-US" dirty="0"/>
          </a:p>
          <a:p>
            <a:pPr lvl="2"/>
            <a:r>
              <a:rPr lang="en-US" dirty="0"/>
              <a:t>Sidebar and header is defined</a:t>
            </a:r>
          </a:p>
          <a:p>
            <a:pPr lvl="1"/>
            <a:r>
              <a:rPr lang="en-US" dirty="0"/>
              <a:t>Lib</a:t>
            </a:r>
          </a:p>
          <a:p>
            <a:pPr lvl="2"/>
            <a:r>
              <a:rPr lang="en-US" dirty="0"/>
              <a:t>Contains all utility classes</a:t>
            </a:r>
          </a:p>
          <a:p>
            <a:pPr lvl="1"/>
            <a:r>
              <a:rPr lang="en-US" dirty="0"/>
              <a:t>Models</a:t>
            </a:r>
          </a:p>
          <a:p>
            <a:pPr lvl="2"/>
            <a:r>
              <a:rPr lang="en-US" dirty="0"/>
              <a:t>Contains all model classes used in application</a:t>
            </a:r>
          </a:p>
          <a:p>
            <a:pPr lvl="1"/>
            <a:r>
              <a:rPr lang="en-US" dirty="0"/>
              <a:t>Views</a:t>
            </a:r>
          </a:p>
          <a:p>
            <a:pPr lvl="2"/>
            <a:r>
              <a:rPr lang="en-US" dirty="0"/>
              <a:t>The folder contains the display components like dashboard, vehicle container </a:t>
            </a:r>
          </a:p>
          <a:p>
            <a:pPr lvl="1"/>
            <a:r>
              <a:rPr lang="en-US" dirty="0"/>
              <a:t>App Theme </a:t>
            </a:r>
          </a:p>
          <a:p>
            <a:pPr lvl="2"/>
            <a:r>
              <a:rPr lang="en-US" dirty="0"/>
              <a:t>Contains theme information for the application like primary, secondary, error, info, success color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1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B943-37E2-B64A-8747-4CCF81CB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EF32F-46F2-E847-ADA3-690F0A7B3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 routes are defined in </a:t>
            </a:r>
            <a:r>
              <a:rPr lang="en-US" dirty="0" err="1"/>
              <a:t>Routes.tsx</a:t>
            </a:r>
            <a:endParaRPr lang="en-US" dirty="0"/>
          </a:p>
          <a:p>
            <a:r>
              <a:rPr lang="en-US" dirty="0"/>
              <a:t>2 paths has been defined</a:t>
            </a:r>
          </a:p>
          <a:p>
            <a:pPr lvl="1"/>
            <a:r>
              <a:rPr lang="en-US" dirty="0"/>
              <a:t>‘/dashboard’ – for the home page</a:t>
            </a:r>
          </a:p>
          <a:p>
            <a:pPr lvl="1"/>
            <a:r>
              <a:rPr lang="en-US" dirty="0"/>
              <a:t>‘/vehicle’ – for the displaying the vehicle information</a:t>
            </a:r>
          </a:p>
          <a:p>
            <a:r>
              <a:rPr lang="en-US" dirty="0"/>
              <a:t>Based on the routes list, the sidebar menu is populated.</a:t>
            </a:r>
          </a:p>
        </p:txBody>
      </p:sp>
    </p:spTree>
    <p:extLst>
      <p:ext uri="{BB962C8B-B14F-4D97-AF65-F5344CB8AC3E}">
        <p14:creationId xmlns:p14="http://schemas.microsoft.com/office/powerpoint/2010/main" val="248518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2F6B-AE26-0C43-B751-E30A5323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21DF4-96C6-8C45-A9E9-082D599E2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component contains</a:t>
            </a:r>
          </a:p>
          <a:p>
            <a:pPr lvl="1"/>
            <a:r>
              <a:rPr lang="en-US" dirty="0"/>
              <a:t>Image </a:t>
            </a:r>
          </a:p>
          <a:p>
            <a:pPr lvl="1"/>
            <a:r>
              <a:rPr lang="en-US" dirty="0"/>
              <a:t>Description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3C947-E846-CF45-AB44-F4AFCE251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886" y="1979588"/>
            <a:ext cx="5919989" cy="29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2A71-DF11-794F-8F91-021B74E6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VehicleContainer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AC228-DE99-354A-BC68-11DE3CEF8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container contains</a:t>
            </a:r>
          </a:p>
          <a:p>
            <a:pPr lvl="1"/>
            <a:r>
              <a:rPr lang="en-US" dirty="0"/>
              <a:t>The app bar to display the search options, count information and filter options</a:t>
            </a:r>
          </a:p>
          <a:p>
            <a:pPr lvl="1"/>
            <a:r>
              <a:rPr lang="en-US" dirty="0"/>
              <a:t>The list view to display all vehicles details in Vehicle Component</a:t>
            </a:r>
          </a:p>
          <a:p>
            <a:pPr lvl="1"/>
            <a:r>
              <a:rPr lang="en-US" dirty="0"/>
              <a:t>Location map to display the map along with vehicle details</a:t>
            </a:r>
          </a:p>
          <a:p>
            <a:r>
              <a:rPr lang="en-US" dirty="0"/>
              <a:t>Makes call to server(</a:t>
            </a:r>
            <a:r>
              <a:rPr lang="en-US" dirty="0" err="1"/>
              <a:t>api</a:t>
            </a:r>
            <a:r>
              <a:rPr lang="en-US" dirty="0"/>
              <a:t>) to get all vehicles details.</a:t>
            </a:r>
          </a:p>
          <a:p>
            <a:pPr lvl="1"/>
            <a:r>
              <a:rPr lang="en-US" dirty="0"/>
              <a:t>Custom hook - </a:t>
            </a:r>
            <a:r>
              <a:rPr lang="en-US" dirty="0" err="1"/>
              <a:t>useApiClient</a:t>
            </a:r>
            <a:r>
              <a:rPr lang="en-US" dirty="0"/>
              <a:t> is used here. </a:t>
            </a:r>
          </a:p>
          <a:p>
            <a:r>
              <a:rPr lang="en-US" dirty="0"/>
              <a:t>Once data is received, it is being passed to all sub-components – Vehicle, </a:t>
            </a:r>
            <a:r>
              <a:rPr lang="en-US" dirty="0" err="1"/>
              <a:t>LocationMap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647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1E16-EDD2-B347-BF10-B3DBD66B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FCCEE-333D-464D-AEB4-97651D6B8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66888" cy="4351338"/>
          </a:xfrm>
        </p:spPr>
        <p:txBody>
          <a:bodyPr/>
          <a:lstStyle/>
          <a:p>
            <a:r>
              <a:rPr lang="en-US" dirty="0"/>
              <a:t>Each vehicle details is displayed using Vehicle Component</a:t>
            </a:r>
          </a:p>
          <a:p>
            <a:r>
              <a:rPr lang="en-US" dirty="0"/>
              <a:t>It uses Card component from Material UI to display the details</a:t>
            </a:r>
          </a:p>
          <a:p>
            <a:r>
              <a:rPr lang="en-US" dirty="0"/>
              <a:t>The title uses Avatar to display the car type. </a:t>
            </a:r>
          </a:p>
          <a:p>
            <a:r>
              <a:rPr lang="en-US" dirty="0"/>
              <a:t>Each icon displays the detail information using tooltip.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61767-5176-464C-8D27-00AECA84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187" y="1250453"/>
            <a:ext cx="3365556" cy="45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779D-6A0D-7649-B521-7B1C2EF3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Component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8F2A-759A-BF43-8B97-7FA28A9ED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2008" cy="4351338"/>
          </a:xfrm>
        </p:spPr>
        <p:txBody>
          <a:bodyPr/>
          <a:lstStyle/>
          <a:p>
            <a:r>
              <a:rPr lang="en-US" dirty="0"/>
              <a:t>The top right corner contains the location icon which when clicked will highlight its position on Map on right hand side.</a:t>
            </a:r>
          </a:p>
          <a:p>
            <a:r>
              <a:rPr lang="en-US" dirty="0"/>
              <a:t>The car details are displayed under Card Content.</a:t>
            </a:r>
          </a:p>
          <a:p>
            <a:r>
              <a:rPr lang="en-US" dirty="0"/>
              <a:t>Exterior, Interior information is displayed using icon and tooltip is added for details information display</a:t>
            </a:r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577CC9F-519D-CA46-B4AC-3D9F33E4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90" y="1799868"/>
            <a:ext cx="32109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5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561</Words>
  <Application>Microsoft Macintosh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Free Now Application</vt:lpstr>
      <vt:lpstr>Agenda</vt:lpstr>
      <vt:lpstr>Dependencies</vt:lpstr>
      <vt:lpstr>Folder Structure</vt:lpstr>
      <vt:lpstr>Routes</vt:lpstr>
      <vt:lpstr>Dashboard Component</vt:lpstr>
      <vt:lpstr>VehicleContainer Component</vt:lpstr>
      <vt:lpstr>Vehicle Component</vt:lpstr>
      <vt:lpstr>Vehicle Component Cont..</vt:lpstr>
      <vt:lpstr>LocationMap Component</vt:lpstr>
      <vt:lpstr>Supported features</vt:lpstr>
      <vt:lpstr>Supported features Cont..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Car-taxi Application</dc:title>
  <dc:creator>Microsoft Office User</dc:creator>
  <cp:lastModifiedBy>Microsoft Office User</cp:lastModifiedBy>
  <cp:revision>92</cp:revision>
  <dcterms:created xsi:type="dcterms:W3CDTF">2021-12-21T18:25:54Z</dcterms:created>
  <dcterms:modified xsi:type="dcterms:W3CDTF">2021-12-22T13:16:34Z</dcterms:modified>
</cp:coreProperties>
</file>